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3" r:id="rId2"/>
  </p:sldIdLst>
  <p:sldSz cx="21386800" cy="15122525"/>
  <p:notesSz cx="6797675" cy="9874250"/>
  <p:defaultTextStyle>
    <a:defPPr>
      <a:defRPr lang="ru-RU"/>
    </a:defPPr>
    <a:lvl1pPr marL="0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68283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36566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504849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73133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841416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7009699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77982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346265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763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A4"/>
    <a:srgbClr val="ECF1F8"/>
    <a:srgbClr val="9AC539"/>
    <a:srgbClr val="D63C38"/>
    <a:srgbClr val="D1D1D1"/>
    <a:srgbClr val="9A1B7F"/>
    <a:srgbClr val="009BD2"/>
    <a:srgbClr val="F8F8F8"/>
    <a:srgbClr val="8E3432"/>
    <a:srgbClr val="D2473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99568" autoAdjust="0"/>
  </p:normalViewPr>
  <p:slideViewPr>
    <p:cSldViewPr>
      <p:cViewPr varScale="1">
        <p:scale>
          <a:sx n="40" d="100"/>
          <a:sy n="40" d="100"/>
        </p:scale>
        <p:origin x="-1722" y="-120"/>
      </p:cViewPr>
      <p:guideLst>
        <p:guide orient="horz" pos="4763"/>
        <p:guide pos="6736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24964-93B8-4FF7-99E7-AA8C866523AF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41363"/>
            <a:ext cx="52355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F3475-1003-4E86-A8AB-950680859E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746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1168283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2336566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3504849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4673133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5841416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7009699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8177982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9346265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010" y="4697787"/>
            <a:ext cx="18178780" cy="32415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020" y="8569431"/>
            <a:ext cx="1497076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68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36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50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7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841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00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177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346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94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833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505430" y="605604"/>
            <a:ext cx="4812030" cy="129031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9340" y="605604"/>
            <a:ext cx="14079643" cy="129031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865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337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10" y="9717625"/>
            <a:ext cx="18178780" cy="3003501"/>
          </a:xfrm>
        </p:spPr>
        <p:txBody>
          <a:bodyPr anchor="t"/>
          <a:lstStyle>
            <a:lvl1pPr algn="l">
              <a:defRPr sz="10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410" y="6409572"/>
            <a:ext cx="18178780" cy="3308051"/>
          </a:xfrm>
        </p:spPr>
        <p:txBody>
          <a:bodyPr anchor="b"/>
          <a:lstStyle>
            <a:lvl1pPr marL="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1pPr>
            <a:lvl2pPr marL="1168283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2pPr>
            <a:lvl3pPr marL="2336566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3pPr>
            <a:lvl4pPr marL="350484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4pPr>
            <a:lvl5pPr marL="4673133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5pPr>
            <a:lvl6pPr marL="5841416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6pPr>
            <a:lvl7pPr marL="700969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7pPr>
            <a:lvl8pPr marL="8177982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8pPr>
            <a:lvl9pPr marL="9346265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041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9340" y="3528592"/>
            <a:ext cx="9445837" cy="9980167"/>
          </a:xfrm>
        </p:spPr>
        <p:txBody>
          <a:bodyPr/>
          <a:lstStyle>
            <a:lvl1pPr>
              <a:defRPr sz="7200"/>
            </a:lvl1pPr>
            <a:lvl2pPr>
              <a:defRPr sz="61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871623" y="3528592"/>
            <a:ext cx="9445837" cy="9980167"/>
          </a:xfrm>
        </p:spPr>
        <p:txBody>
          <a:bodyPr/>
          <a:lstStyle>
            <a:lvl1pPr>
              <a:defRPr sz="7200"/>
            </a:lvl1pPr>
            <a:lvl2pPr>
              <a:defRPr sz="61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818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3385067"/>
            <a:ext cx="9449551" cy="1410736"/>
          </a:xfrm>
        </p:spPr>
        <p:txBody>
          <a:bodyPr anchor="b"/>
          <a:lstStyle>
            <a:lvl1pPr marL="0" indent="0">
              <a:buNone/>
              <a:defRPr sz="6100" b="1"/>
            </a:lvl1pPr>
            <a:lvl2pPr marL="1168283" indent="0">
              <a:buNone/>
              <a:defRPr sz="5100" b="1"/>
            </a:lvl2pPr>
            <a:lvl3pPr marL="2336566" indent="0">
              <a:buNone/>
              <a:defRPr sz="4600" b="1"/>
            </a:lvl3pPr>
            <a:lvl4pPr marL="3504849" indent="0">
              <a:buNone/>
              <a:defRPr sz="4100" b="1"/>
            </a:lvl4pPr>
            <a:lvl5pPr marL="4673133" indent="0">
              <a:buNone/>
              <a:defRPr sz="4100" b="1"/>
            </a:lvl5pPr>
            <a:lvl6pPr marL="5841416" indent="0">
              <a:buNone/>
              <a:defRPr sz="4100" b="1"/>
            </a:lvl6pPr>
            <a:lvl7pPr marL="7009699" indent="0">
              <a:buNone/>
              <a:defRPr sz="4100" b="1"/>
            </a:lvl7pPr>
            <a:lvl8pPr marL="8177982" indent="0">
              <a:buNone/>
              <a:defRPr sz="4100" b="1"/>
            </a:lvl8pPr>
            <a:lvl9pPr marL="9346265" indent="0">
              <a:buNone/>
              <a:defRPr sz="4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340" y="4795800"/>
            <a:ext cx="9449551" cy="8712956"/>
          </a:xfrm>
        </p:spPr>
        <p:txBody>
          <a:bodyPr/>
          <a:lstStyle>
            <a:lvl1pPr>
              <a:defRPr sz="61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64201" y="3385067"/>
            <a:ext cx="9453263" cy="1410736"/>
          </a:xfrm>
        </p:spPr>
        <p:txBody>
          <a:bodyPr anchor="b"/>
          <a:lstStyle>
            <a:lvl1pPr marL="0" indent="0">
              <a:buNone/>
              <a:defRPr sz="6100" b="1"/>
            </a:lvl1pPr>
            <a:lvl2pPr marL="1168283" indent="0">
              <a:buNone/>
              <a:defRPr sz="5100" b="1"/>
            </a:lvl2pPr>
            <a:lvl3pPr marL="2336566" indent="0">
              <a:buNone/>
              <a:defRPr sz="4600" b="1"/>
            </a:lvl3pPr>
            <a:lvl4pPr marL="3504849" indent="0">
              <a:buNone/>
              <a:defRPr sz="4100" b="1"/>
            </a:lvl4pPr>
            <a:lvl5pPr marL="4673133" indent="0">
              <a:buNone/>
              <a:defRPr sz="4100" b="1"/>
            </a:lvl5pPr>
            <a:lvl6pPr marL="5841416" indent="0">
              <a:buNone/>
              <a:defRPr sz="4100" b="1"/>
            </a:lvl6pPr>
            <a:lvl7pPr marL="7009699" indent="0">
              <a:buNone/>
              <a:defRPr sz="4100" b="1"/>
            </a:lvl7pPr>
            <a:lvl8pPr marL="8177982" indent="0">
              <a:buNone/>
              <a:defRPr sz="4100" b="1"/>
            </a:lvl8pPr>
            <a:lvl9pPr marL="9346265" indent="0">
              <a:buNone/>
              <a:defRPr sz="4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864201" y="4795800"/>
            <a:ext cx="9453263" cy="8712956"/>
          </a:xfrm>
        </p:spPr>
        <p:txBody>
          <a:bodyPr/>
          <a:lstStyle>
            <a:lvl1pPr>
              <a:defRPr sz="61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375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895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769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3" y="602099"/>
            <a:ext cx="7036110" cy="2562429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1645" y="602103"/>
            <a:ext cx="11955815" cy="12906657"/>
          </a:xfrm>
        </p:spPr>
        <p:txBody>
          <a:bodyPr/>
          <a:lstStyle>
            <a:lvl1pPr>
              <a:defRPr sz="8200"/>
            </a:lvl1pPr>
            <a:lvl2pPr>
              <a:defRPr sz="7200"/>
            </a:lvl2pPr>
            <a:lvl3pPr>
              <a:defRPr sz="61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9343" y="3164533"/>
            <a:ext cx="7036110" cy="10344228"/>
          </a:xfrm>
        </p:spPr>
        <p:txBody>
          <a:bodyPr/>
          <a:lstStyle>
            <a:lvl1pPr marL="0" indent="0">
              <a:buNone/>
              <a:defRPr sz="3600"/>
            </a:lvl1pPr>
            <a:lvl2pPr marL="1168283" indent="0">
              <a:buNone/>
              <a:defRPr sz="3100"/>
            </a:lvl2pPr>
            <a:lvl3pPr marL="2336566" indent="0">
              <a:buNone/>
              <a:defRPr sz="2600"/>
            </a:lvl3pPr>
            <a:lvl4pPr marL="3504849" indent="0">
              <a:buNone/>
              <a:defRPr sz="2300"/>
            </a:lvl4pPr>
            <a:lvl5pPr marL="4673133" indent="0">
              <a:buNone/>
              <a:defRPr sz="2300"/>
            </a:lvl5pPr>
            <a:lvl6pPr marL="5841416" indent="0">
              <a:buNone/>
              <a:defRPr sz="2300"/>
            </a:lvl6pPr>
            <a:lvl7pPr marL="7009699" indent="0">
              <a:buNone/>
              <a:defRPr sz="2300"/>
            </a:lvl7pPr>
            <a:lvl8pPr marL="8177982" indent="0">
              <a:buNone/>
              <a:defRPr sz="2300"/>
            </a:lvl8pPr>
            <a:lvl9pPr marL="9346265" indent="0">
              <a:buNone/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28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962" y="10585768"/>
            <a:ext cx="12832080" cy="1249711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91962" y="1351225"/>
            <a:ext cx="12832080" cy="9073515"/>
          </a:xfrm>
        </p:spPr>
        <p:txBody>
          <a:bodyPr/>
          <a:lstStyle>
            <a:lvl1pPr marL="0" indent="0">
              <a:buNone/>
              <a:defRPr sz="8200"/>
            </a:lvl1pPr>
            <a:lvl2pPr marL="1168283" indent="0">
              <a:buNone/>
              <a:defRPr sz="7200"/>
            </a:lvl2pPr>
            <a:lvl3pPr marL="2336566" indent="0">
              <a:buNone/>
              <a:defRPr sz="6100"/>
            </a:lvl3pPr>
            <a:lvl4pPr marL="3504849" indent="0">
              <a:buNone/>
              <a:defRPr sz="5100"/>
            </a:lvl4pPr>
            <a:lvl5pPr marL="4673133" indent="0">
              <a:buNone/>
              <a:defRPr sz="5100"/>
            </a:lvl5pPr>
            <a:lvl6pPr marL="5841416" indent="0">
              <a:buNone/>
              <a:defRPr sz="5100"/>
            </a:lvl6pPr>
            <a:lvl7pPr marL="7009699" indent="0">
              <a:buNone/>
              <a:defRPr sz="5100"/>
            </a:lvl7pPr>
            <a:lvl8pPr marL="8177982" indent="0">
              <a:buNone/>
              <a:defRPr sz="5100"/>
            </a:lvl8pPr>
            <a:lvl9pPr marL="9346265" indent="0">
              <a:buNone/>
              <a:defRPr sz="51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962" y="11835477"/>
            <a:ext cx="12832080" cy="1774797"/>
          </a:xfrm>
        </p:spPr>
        <p:txBody>
          <a:bodyPr/>
          <a:lstStyle>
            <a:lvl1pPr marL="0" indent="0">
              <a:buNone/>
              <a:defRPr sz="3600"/>
            </a:lvl1pPr>
            <a:lvl2pPr marL="1168283" indent="0">
              <a:buNone/>
              <a:defRPr sz="3100"/>
            </a:lvl2pPr>
            <a:lvl3pPr marL="2336566" indent="0">
              <a:buNone/>
              <a:defRPr sz="2600"/>
            </a:lvl3pPr>
            <a:lvl4pPr marL="3504849" indent="0">
              <a:buNone/>
              <a:defRPr sz="2300"/>
            </a:lvl4pPr>
            <a:lvl5pPr marL="4673133" indent="0">
              <a:buNone/>
              <a:defRPr sz="2300"/>
            </a:lvl5pPr>
            <a:lvl6pPr marL="5841416" indent="0">
              <a:buNone/>
              <a:defRPr sz="2300"/>
            </a:lvl6pPr>
            <a:lvl7pPr marL="7009699" indent="0">
              <a:buNone/>
              <a:defRPr sz="2300"/>
            </a:lvl7pPr>
            <a:lvl8pPr marL="8177982" indent="0">
              <a:buNone/>
              <a:defRPr sz="2300"/>
            </a:lvl8pPr>
            <a:lvl9pPr marL="9346265" indent="0">
              <a:buNone/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364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605601"/>
            <a:ext cx="19248120" cy="2520421"/>
          </a:xfrm>
          <a:prstGeom prst="rect">
            <a:avLst/>
          </a:prstGeom>
        </p:spPr>
        <p:txBody>
          <a:bodyPr vert="horz" lIns="233657" tIns="116828" rIns="233657" bIns="1168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3528592"/>
            <a:ext cx="19248120" cy="9980167"/>
          </a:xfrm>
          <a:prstGeom prst="rect">
            <a:avLst/>
          </a:prstGeom>
        </p:spPr>
        <p:txBody>
          <a:bodyPr vert="horz" lIns="233657" tIns="116828" rIns="233657" bIns="1168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9340" y="14016342"/>
            <a:ext cx="4990253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l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07157" y="14016342"/>
            <a:ext cx="6772487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ct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27207" y="14016342"/>
            <a:ext cx="4990253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661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36566" rtl="0" eaLnBrk="1" latinLnBrk="0" hangingPunct="1">
        <a:spcBef>
          <a:spcPct val="0"/>
        </a:spcBef>
        <a:buNone/>
        <a:defRPr sz="1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76212" indent="-87621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8460" indent="-730177" algn="l" defTabSz="2336566" rtl="0" eaLnBrk="1" latinLnBrk="0" hangingPunct="1">
        <a:spcBef>
          <a:spcPct val="20000"/>
        </a:spcBef>
        <a:buFont typeface="Arial" panose="020B0604020202020204" pitchFamily="34" charset="0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2920708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088991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5257274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»"/>
        <a:defRPr sz="5100" kern="1200">
          <a:solidFill>
            <a:schemeClr val="tx1"/>
          </a:solidFill>
          <a:latin typeface="+mn-lt"/>
          <a:ea typeface="+mn-ea"/>
          <a:cs typeface="+mn-cs"/>
        </a:defRPr>
      </a:lvl5pPr>
      <a:lvl6pPr marL="6425557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6pPr>
      <a:lvl7pPr marL="7593841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7pPr>
      <a:lvl8pPr marL="8762124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8pPr>
      <a:lvl9pPr marL="9930407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168283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2336566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504849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673133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841416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7009699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8177982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9346265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Марина\Desktop\РЦК\ФКГС\шапк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533"/>
          <a:stretch/>
        </p:blipFill>
        <p:spPr bwMode="auto">
          <a:xfrm>
            <a:off x="13504158" y="2"/>
            <a:ext cx="7882642" cy="1981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3" descr="C:\Users\Марина\Desktop\РЦК\ФКГС\шап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30" r="71237"/>
          <a:stretch/>
        </p:blipFill>
        <p:spPr bwMode="auto">
          <a:xfrm>
            <a:off x="0" y="2"/>
            <a:ext cx="4027251" cy="2161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286998" y="3473979"/>
            <a:ext cx="20880000" cy="1220823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itchFamily="34" charset="0"/>
              </a:rPr>
              <a:t>Благоустройство дворовой территории многоквартирного дома, расположенного по адресу:</a:t>
            </a:r>
          </a:p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itchFamily="34" charset="0"/>
              </a:rPr>
              <a:t>с.Сергиевск, ул. Заводская, д. 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180232" y="4896966"/>
            <a:ext cx="10512008" cy="8784976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10981433" y="4896966"/>
            <a:ext cx="10130064" cy="331236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683278" y="5105638"/>
            <a:ext cx="10440000" cy="543714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Генеральный план благоустройства	                 Ситуационный план	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3933471" y="4876708"/>
            <a:ext cx="10130064" cy="851491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Фото существующей ситуации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1053440" y="8473960"/>
            <a:ext cx="10058057" cy="520798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11256736" y="8764214"/>
            <a:ext cx="10130064" cy="1159267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Визуальный ряд применяемых в проекте материалов, малых форм и элементов благоустройства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 descr="SAM_56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54040" y="5401022"/>
            <a:ext cx="3792000" cy="2699984"/>
          </a:xfrm>
          <a:prstGeom prst="rect">
            <a:avLst/>
          </a:prstGeom>
        </p:spPr>
      </p:pic>
      <p:pic>
        <p:nvPicPr>
          <p:cNvPr id="24" name="Рисунок 23" descr="SAM_5620.JPG"/>
          <p:cNvPicPr>
            <a:picLocks noChangeAspect="1"/>
          </p:cNvPicPr>
          <p:nvPr/>
        </p:nvPicPr>
        <p:blipFill>
          <a:blip r:embed="rId5" cstate="print"/>
          <a:srcRect l="17856" t="3333" r="6" b="26195"/>
          <a:stretch>
            <a:fillRect/>
          </a:stretch>
        </p:blipFill>
        <p:spPr>
          <a:xfrm>
            <a:off x="11557496" y="5401022"/>
            <a:ext cx="4028108" cy="2592000"/>
          </a:xfrm>
          <a:prstGeom prst="rect">
            <a:avLst/>
          </a:prstGeom>
        </p:spPr>
      </p:pic>
      <p:pic>
        <p:nvPicPr>
          <p:cNvPr id="19" name="Рисунок 18" descr="спецификация1)-001.jpg"/>
          <p:cNvPicPr>
            <a:picLocks noChangeAspect="1"/>
          </p:cNvPicPr>
          <p:nvPr/>
        </p:nvPicPr>
        <p:blipFill>
          <a:blip r:embed="rId6" cstate="print"/>
          <a:srcRect l="37616" t="44609" r="47142" b="37871"/>
          <a:stretch>
            <a:fillRect/>
          </a:stretch>
        </p:blipFill>
        <p:spPr>
          <a:xfrm rot="16200000">
            <a:off x="12338388" y="9012618"/>
            <a:ext cx="3190168" cy="5184000"/>
          </a:xfrm>
          <a:prstGeom prst="rect">
            <a:avLst/>
          </a:prstGeom>
        </p:spPr>
      </p:pic>
      <p:pic>
        <p:nvPicPr>
          <p:cNvPr id="20" name="Рисунок 19" descr="спецификация1)-001.jpg"/>
          <p:cNvPicPr>
            <a:picLocks noChangeAspect="1"/>
          </p:cNvPicPr>
          <p:nvPr/>
        </p:nvPicPr>
        <p:blipFill>
          <a:blip r:embed="rId6" cstate="print"/>
          <a:srcRect l="56180" t="45147" r="24296" b="38516"/>
          <a:stretch>
            <a:fillRect/>
          </a:stretch>
        </p:blipFill>
        <p:spPr>
          <a:xfrm rot="16200000">
            <a:off x="16840087" y="9679616"/>
            <a:ext cx="3438771" cy="406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750359" y="11225559"/>
            <a:ext cx="3096924" cy="1590656"/>
            <a:chOff x="6228324" y="9832482"/>
            <a:chExt cx="3096924" cy="1590656"/>
          </a:xfrm>
        </p:grpSpPr>
        <p:sp>
          <p:nvSpPr>
            <p:cNvPr id="31" name="TextBox 30"/>
            <p:cNvSpPr txBox="1"/>
            <p:nvPr/>
          </p:nvSpPr>
          <p:spPr>
            <a:xfrm>
              <a:off x="6228324" y="9832482"/>
              <a:ext cx="30963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     Условные обозначения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300912" y="10369574"/>
              <a:ext cx="648000" cy="144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Блок-схема: узел 22"/>
            <p:cNvSpPr/>
            <p:nvPr/>
          </p:nvSpPr>
          <p:spPr>
            <a:xfrm>
              <a:off x="6516936" y="11161662"/>
              <a:ext cx="252000" cy="21600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53040" y="10297566"/>
              <a:ext cx="18722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Скамейка</a:t>
              </a:r>
              <a:endParaRPr lang="ru-RU" sz="11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25048" y="11161662"/>
              <a:ext cx="1224136" cy="261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Урна</a:t>
              </a:r>
              <a:endParaRPr lang="ru-RU" sz="1100" dirty="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5956" y="5814096"/>
            <a:ext cx="3628571" cy="47904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286" y="6332503"/>
            <a:ext cx="5254754" cy="6745648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 rot="354103">
            <a:off x="2268835" y="7273230"/>
            <a:ext cx="610782" cy="104177"/>
            <a:chOff x="4500712" y="3858618"/>
            <a:chExt cx="610782" cy="104177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716736" y="3887846"/>
              <a:ext cx="39475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Блок-схема: узел 28"/>
            <p:cNvSpPr/>
            <p:nvPr/>
          </p:nvSpPr>
          <p:spPr>
            <a:xfrm>
              <a:off x="4500712" y="3858618"/>
              <a:ext cx="107984" cy="10417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354103">
            <a:off x="2274246" y="9286086"/>
            <a:ext cx="610782" cy="104177"/>
            <a:chOff x="4500712" y="3858618"/>
            <a:chExt cx="610782" cy="104177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4716736" y="3887846"/>
              <a:ext cx="39475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Блок-схема: узел 32"/>
            <p:cNvSpPr/>
            <p:nvPr/>
          </p:nvSpPr>
          <p:spPr>
            <a:xfrm>
              <a:off x="4500712" y="3858618"/>
              <a:ext cx="107984" cy="10417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 rot="354103">
            <a:off x="2177591" y="11537282"/>
            <a:ext cx="610782" cy="104177"/>
            <a:chOff x="4500712" y="3858618"/>
            <a:chExt cx="610782" cy="104177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716736" y="3887846"/>
              <a:ext cx="39475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Блок-схема: узел 35"/>
            <p:cNvSpPr/>
            <p:nvPr/>
          </p:nvSpPr>
          <p:spPr>
            <a:xfrm>
              <a:off x="4500712" y="3858618"/>
              <a:ext cx="107984" cy="10417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39771" y="11447276"/>
            <a:ext cx="428571" cy="650489"/>
          </a:xfrm>
          <a:prstGeom prst="rect">
            <a:avLst/>
          </a:prstGeom>
        </p:spPr>
      </p:pic>
      <p:sp>
        <p:nvSpPr>
          <p:cNvPr id="37" name="TextBox 1"/>
          <p:cNvSpPr txBox="1"/>
          <p:nvPr/>
        </p:nvSpPr>
        <p:spPr>
          <a:xfrm>
            <a:off x="15283768" y="2779732"/>
            <a:ext cx="568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283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36566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04849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3133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841416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09699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77982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46265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Постановлению администрации сельского поселения Сергиевск </a:t>
            </a:r>
          </a:p>
          <a:p>
            <a:pPr algn="r"/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Сергиевский №     от     г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4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4010</TotalTime>
  <Words>57</Words>
  <Application>Microsoft Office PowerPoint</Application>
  <PresentationFormat>Произвольный</PresentationFormat>
  <Paragraphs>11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Захарченко</dc:creator>
  <cp:lastModifiedBy>Sergievsk</cp:lastModifiedBy>
  <cp:revision>1099</cp:revision>
  <cp:lastPrinted>2021-04-19T12:26:04Z</cp:lastPrinted>
  <dcterms:created xsi:type="dcterms:W3CDTF">2021-04-07T06:48:32Z</dcterms:created>
  <dcterms:modified xsi:type="dcterms:W3CDTF">2024-02-01T12:52:12Z</dcterms:modified>
</cp:coreProperties>
</file>